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7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vdo" initials="g" lastIdx="1" clrIdx="0">
    <p:extLst>
      <p:ext uri="{19B8F6BF-5375-455C-9EA6-DF929625EA0E}">
        <p15:presenceInfo xmlns:p15="http://schemas.microsoft.com/office/powerpoint/2012/main" userId="gv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9T12:06:08.65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CAD2-AB42-4DB6-95FA-D1826AF99642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09EB-9A4E-4997-ADD3-81E28C1F4CF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41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CAD2-AB42-4DB6-95FA-D1826AF99642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09EB-9A4E-4997-ADD3-81E28C1F4CF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183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CAD2-AB42-4DB6-95FA-D1826AF99642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09EB-9A4E-4997-ADD3-81E28C1F4CF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86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CAD2-AB42-4DB6-95FA-D1826AF99642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09EB-9A4E-4997-ADD3-81E28C1F4CF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36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CAD2-AB42-4DB6-95FA-D1826AF99642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09EB-9A4E-4997-ADD3-81E28C1F4CF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80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CAD2-AB42-4DB6-95FA-D1826AF99642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09EB-9A4E-4997-ADD3-81E28C1F4CF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439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CAD2-AB42-4DB6-95FA-D1826AF99642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09EB-9A4E-4997-ADD3-81E28C1F4CF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40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CAD2-AB42-4DB6-95FA-D1826AF99642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09EB-9A4E-4997-ADD3-81E28C1F4CF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5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CAD2-AB42-4DB6-95FA-D1826AF99642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09EB-9A4E-4997-ADD3-81E28C1F4CF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404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CAD2-AB42-4DB6-95FA-D1826AF99642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09EB-9A4E-4997-ADD3-81E28C1F4CF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0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CAD2-AB42-4DB6-95FA-D1826AF99642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09EB-9A4E-4997-ADD3-81E28C1F4CF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458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CAD2-AB42-4DB6-95FA-D1826AF99642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E09EB-9A4E-4997-ADD3-81E28C1F4CF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92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162425" cy="2387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800" dirty="0" smtClean="0">
                <a:solidFill>
                  <a:srgbClr val="92D050"/>
                </a:solidFill>
              </a:rPr>
              <a:t>La communication sans fil : WIFI et Bluetooth</a:t>
            </a:r>
            <a:endParaRPr lang="en-GB" sz="4800" dirty="0">
              <a:solidFill>
                <a:srgbClr val="92D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162425" cy="1655762"/>
          </a:xfrm>
        </p:spPr>
        <p:txBody>
          <a:bodyPr>
            <a:normAutofit/>
          </a:bodyPr>
          <a:lstStyle/>
          <a:p>
            <a:pPr algn="l"/>
            <a:endParaRPr lang="en-GB" sz="1800" dirty="0" smtClean="0"/>
          </a:p>
          <a:p>
            <a:pPr algn="l"/>
            <a:r>
              <a:rPr lang="en-GB" sz="1800" dirty="0" smtClean="0"/>
              <a:t>Tout </a:t>
            </a:r>
            <a:r>
              <a:rPr lang="en-GB" sz="1800" dirty="0" err="1" smtClean="0"/>
              <a:t>d’abord</a:t>
            </a:r>
            <a:r>
              <a:rPr lang="en-GB" sz="1800" dirty="0" smtClean="0"/>
              <a:t>, nous </a:t>
            </a:r>
            <a:r>
              <a:rPr lang="en-GB" sz="1800" dirty="0" err="1" smtClean="0"/>
              <a:t>allons</a:t>
            </a:r>
            <a:r>
              <a:rPr lang="en-GB" sz="1800" dirty="0" smtClean="0"/>
              <a:t> </a:t>
            </a:r>
            <a:r>
              <a:rPr lang="en-GB" sz="1800" dirty="0" err="1" smtClean="0"/>
              <a:t>définir</a:t>
            </a:r>
            <a:r>
              <a:rPr lang="en-GB" sz="1800" dirty="0" smtClean="0"/>
              <a:t> le WIFI et le Bluetooth.</a:t>
            </a:r>
          </a:p>
          <a:p>
            <a:pPr algn="l"/>
            <a:r>
              <a:rPr lang="en-GB" sz="1800" dirty="0" err="1" smtClean="0"/>
              <a:t>Ensuite</a:t>
            </a:r>
            <a:r>
              <a:rPr lang="en-GB" sz="1800" dirty="0" smtClean="0"/>
              <a:t>, nous </a:t>
            </a:r>
            <a:r>
              <a:rPr lang="en-GB" sz="1800" dirty="0" err="1" smtClean="0"/>
              <a:t>verrons</a:t>
            </a:r>
            <a:r>
              <a:rPr lang="en-GB" sz="1800" dirty="0" smtClean="0"/>
              <a:t> </a:t>
            </a:r>
            <a:r>
              <a:rPr lang="en-GB" sz="1800" dirty="0" err="1" smtClean="0"/>
              <a:t>leurs</a:t>
            </a:r>
            <a:r>
              <a:rPr lang="en-GB" sz="1800" dirty="0" smtClean="0"/>
              <a:t> </a:t>
            </a:r>
            <a:r>
              <a:rPr lang="en-GB" sz="1800" dirty="0" err="1" smtClean="0"/>
              <a:t>différences</a:t>
            </a:r>
            <a:r>
              <a:rPr lang="en-GB" sz="1800" dirty="0" smtClean="0"/>
              <a:t> et </a:t>
            </a:r>
            <a:r>
              <a:rPr lang="en-GB" sz="1800" dirty="0" err="1" smtClean="0"/>
              <a:t>leur</a:t>
            </a:r>
            <a:r>
              <a:rPr lang="en-GB" sz="1800" dirty="0" smtClean="0"/>
              <a:t> utilisation</a:t>
            </a:r>
          </a:p>
        </p:txBody>
      </p:sp>
      <p:pic>
        <p:nvPicPr>
          <p:cNvPr id="6" name="Imagen 5" descr="Logo for the TAACTIC project ICT skills for all" title="TAACTI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6" y="5657850"/>
            <a:ext cx="2057400" cy="685800"/>
          </a:xfrm>
          <a:prstGeom prst="rect">
            <a:avLst/>
          </a:prstGeom>
        </p:spPr>
      </p:pic>
      <p:pic>
        <p:nvPicPr>
          <p:cNvPr id="7" name="Imagen 6" descr="Official logo for co-funded erasmus + programme of the European Union" title="European union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" y="5657850"/>
            <a:ext cx="3184525" cy="69684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362700" y="1773238"/>
            <a:ext cx="4400550" cy="28575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6120">
            <a:off x="8236075" y="2066867"/>
            <a:ext cx="1293524" cy="224379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015344" y="5791200"/>
            <a:ext cx="2909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Auteur : AGFE – GRETA DU VAL D’OISE</a:t>
            </a:r>
          </a:p>
          <a:p>
            <a:pPr algn="ctr"/>
            <a:r>
              <a:rPr lang="fr-FR" sz="1200" dirty="0" smtClean="0"/>
              <a:t>Ariane GETTE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591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051636" cy="600270"/>
          </a:xfrm>
        </p:spPr>
        <p:txBody>
          <a:bodyPr anchor="t">
            <a:normAutofit fontScale="90000"/>
          </a:bodyPr>
          <a:lstStyle/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Grâce au WIFI, nous pouvons imprimer sur notre imprimante, nous connecter au routeur modem la BOX pour aller sur internet</a:t>
            </a:r>
            <a:r>
              <a:rPr lang="fr-FR" sz="2200" dirty="0"/>
              <a:t>.</a:t>
            </a:r>
            <a:r>
              <a:rPr lang="fr-FR" dirty="0"/>
              <a:t/>
            </a:r>
            <a:br>
              <a:rPr lang="fr-FR" dirty="0"/>
            </a:br>
            <a:endParaRPr lang="en-GB" sz="2000" dirty="0">
              <a:solidFill>
                <a:srgbClr val="92D050"/>
              </a:solidFill>
            </a:endParaRPr>
          </a:p>
        </p:txBody>
      </p:sp>
      <p:pic>
        <p:nvPicPr>
          <p:cNvPr id="6" name="Imagen 5" descr="Logo for the TAACTIC project ICT skills for all" title="TAACTI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6" y="5657850"/>
            <a:ext cx="2057400" cy="685800"/>
          </a:xfrm>
          <a:prstGeom prst="rect">
            <a:avLst/>
          </a:prstGeom>
        </p:spPr>
      </p:pic>
      <p:pic>
        <p:nvPicPr>
          <p:cNvPr id="7" name="Imagen 6" descr="Official logo for co-funded erasmus + programme of the European Union" title="European union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" y="5657850"/>
            <a:ext cx="3184525" cy="69684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362700" y="2271997"/>
            <a:ext cx="4400550" cy="28575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524000" y="2604655"/>
            <a:ext cx="4091709" cy="229061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WIFI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un protocole de communication qui permet de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relier par ondes radio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appareils informatiques tels que ordinateur, routeur, imprimante, smartphone, tablette… On dit que ces équipements sont mis en réseau.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protocole wifi est régulièrement amélioré pour que la liaison se fasse en haut débit.</a:t>
            </a:r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513" y="2604655"/>
            <a:ext cx="3955123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051636" cy="600270"/>
          </a:xfrm>
        </p:spPr>
        <p:txBody>
          <a:bodyPr anchor="t">
            <a:normAutofit fontScale="90000"/>
          </a:bodyPr>
          <a:lstStyle/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Grâce au Bluetooth, les appareils informatiques communiquent directement entre eux lorsqu’ils sont près l’un de l’autre à environ quelques mètres. </a:t>
            </a:r>
            <a:r>
              <a:rPr lang="fr-FR" dirty="0"/>
              <a:t/>
            </a:r>
            <a:br>
              <a:rPr lang="fr-FR" dirty="0"/>
            </a:br>
            <a:endParaRPr lang="en-GB" sz="2000" dirty="0">
              <a:solidFill>
                <a:srgbClr val="92D050"/>
              </a:solidFill>
            </a:endParaRPr>
          </a:p>
        </p:txBody>
      </p:sp>
      <p:pic>
        <p:nvPicPr>
          <p:cNvPr id="6" name="Imagen 5" descr="Logo for the TAACTIC project ICT skills for all" title="TAACTI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6" y="5657850"/>
            <a:ext cx="2057400" cy="685800"/>
          </a:xfrm>
          <a:prstGeom prst="rect">
            <a:avLst/>
          </a:prstGeom>
        </p:spPr>
      </p:pic>
      <p:pic>
        <p:nvPicPr>
          <p:cNvPr id="7" name="Imagen 6" descr="Official logo for co-funded erasmus + programme of the European Union" title="European union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" y="5657850"/>
            <a:ext cx="3184525" cy="69684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362700" y="2271997"/>
            <a:ext cx="4400550" cy="28575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8681033" y="2417017"/>
            <a:ext cx="164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Souris sans fil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524000" y="2604655"/>
            <a:ext cx="4091709" cy="2290618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Bluetooth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une norme de communication à courte distance en utilisant d’autres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ondes radio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les ondes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courtes distance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UHF. </a:t>
            </a:r>
          </a:p>
          <a:p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but de ce protocole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de supprimer les câbles autour des ordinateurs, tablettes …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2417017"/>
            <a:ext cx="2619376" cy="25572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98341">
            <a:off x="9224242" y="3080585"/>
            <a:ext cx="716821" cy="5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836040"/>
            <a:ext cx="9051636" cy="600270"/>
          </a:xfrm>
        </p:spPr>
        <p:txBody>
          <a:bodyPr anchor="t">
            <a:normAutofit fontScale="90000"/>
          </a:bodyPr>
          <a:lstStyle/>
          <a:p>
            <a:r>
              <a:rPr lang="fr-FR" sz="2700" b="1" i="1" dirty="0" smtClean="0"/>
              <a:t>Quelques exemples</a:t>
            </a:r>
            <a:r>
              <a:rPr lang="fr-FR" dirty="0"/>
              <a:t/>
            </a:r>
            <a:br>
              <a:rPr lang="fr-FR" dirty="0"/>
            </a:br>
            <a:endParaRPr lang="en-GB" sz="2000" dirty="0">
              <a:solidFill>
                <a:srgbClr val="92D050"/>
              </a:solidFill>
            </a:endParaRPr>
          </a:p>
        </p:txBody>
      </p:sp>
      <p:pic>
        <p:nvPicPr>
          <p:cNvPr id="6" name="Imagen 5" descr="Logo for the TAACTIC project ICT skills for all" title="TAACTI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6" y="5657850"/>
            <a:ext cx="2057400" cy="685800"/>
          </a:xfrm>
          <a:prstGeom prst="rect">
            <a:avLst/>
          </a:prstGeom>
        </p:spPr>
      </p:pic>
      <p:pic>
        <p:nvPicPr>
          <p:cNvPr id="7" name="Imagen 6" descr="Official logo for co-funded erasmus + programme of the European Union" title="European union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" y="5657850"/>
            <a:ext cx="3184525" cy="69684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362700" y="1625600"/>
            <a:ext cx="4406900" cy="320833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7164380" y="1781361"/>
            <a:ext cx="307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L’oreillette et le smartphone communiquent en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bluetooth</a:t>
            </a:r>
            <a:endParaRPr lang="fr-FR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524000" y="2336805"/>
            <a:ext cx="4091709" cy="249713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fr-FR" sz="2600" dirty="0"/>
              <a:t>Le clavier et la souris sans fil dialoguent avec l’ordinateur en Bluetooth.</a:t>
            </a:r>
          </a:p>
          <a:p>
            <a:pPr algn="just"/>
            <a:r>
              <a:rPr lang="fr-FR" sz="2600" dirty="0"/>
              <a:t>L’oreillette sans fil communique avec le smartphone en </a:t>
            </a:r>
            <a:r>
              <a:rPr lang="fr-FR" sz="2600" dirty="0" err="1"/>
              <a:t>bluetooth</a:t>
            </a:r>
            <a:r>
              <a:rPr lang="fr-FR" sz="2600" dirty="0" smtClean="0"/>
              <a:t>.</a:t>
            </a:r>
            <a:endParaRPr lang="fr-FR" sz="2600" dirty="0"/>
          </a:p>
          <a:p>
            <a:pPr algn="just"/>
            <a:r>
              <a:rPr lang="fr-FR" sz="2600" dirty="0"/>
              <a:t>Le smartphone communique avec l’ordinateur de bord de votre voiture en </a:t>
            </a:r>
            <a:r>
              <a:rPr lang="fr-FR" sz="2600" dirty="0" err="1"/>
              <a:t>bluetooth</a:t>
            </a:r>
            <a:r>
              <a:rPr lang="fr-FR" sz="2600" dirty="0"/>
              <a:t> car ils sont près l’un de l’autre</a:t>
            </a:r>
            <a:r>
              <a:rPr lang="fr-FR" sz="2600" dirty="0" smtClean="0"/>
              <a:t>.</a:t>
            </a:r>
            <a:endParaRPr lang="fr-FR" sz="2600" dirty="0"/>
          </a:p>
          <a:p>
            <a:pPr algn="just"/>
            <a:r>
              <a:rPr lang="fr-FR" sz="2600" dirty="0"/>
              <a:t>Les smartphones peuvent communiquer entre eux pour échanger des fichiers.</a:t>
            </a: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076" y="3123157"/>
            <a:ext cx="789997" cy="9243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962" y="2427692"/>
            <a:ext cx="1578852" cy="231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669783"/>
            <a:ext cx="9906000" cy="677862"/>
          </a:xfrm>
        </p:spPr>
        <p:txBody>
          <a:bodyPr anchor="t">
            <a:normAutofit/>
          </a:bodyPr>
          <a:lstStyle/>
          <a:p>
            <a:r>
              <a:rPr lang="fr-FR" sz="2400" b="1" i="1" dirty="0"/>
              <a:t>Ce qu’il faut retenir</a:t>
            </a:r>
            <a:r>
              <a:rPr lang="fr-FR" sz="3600" i="1" dirty="0"/>
              <a:t>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28436" y="2150773"/>
            <a:ext cx="4202546" cy="2143342"/>
          </a:xfrm>
        </p:spPr>
        <p:txBody>
          <a:bodyPr>
            <a:norm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800" dirty="0" smtClean="0"/>
              <a:t>Grâce au </a:t>
            </a:r>
            <a:r>
              <a:rPr lang="fr-FR" sz="1800" b="1" dirty="0" err="1" smtClean="0"/>
              <a:t>bluetooth</a:t>
            </a:r>
            <a:r>
              <a:rPr lang="fr-FR" sz="1800" dirty="0"/>
              <a:t>, nous pouvons utiliser les périphériques très proches d’un ordinateur : clavier, souris … de façon à supprimer les </a:t>
            </a:r>
            <a:r>
              <a:rPr lang="fr-FR" sz="1800" dirty="0" smtClean="0"/>
              <a:t>fils. Comme </a:t>
            </a:r>
            <a:r>
              <a:rPr lang="fr-FR" sz="1800" dirty="0"/>
              <a:t>c’est un protocole à faible débit, nous ne pouvons pas l’utiliser pour supprimer le câble entre l’ordinateur et l’écran</a:t>
            </a:r>
            <a:r>
              <a:rPr lang="fr-FR" sz="1800" dirty="0" smtClean="0"/>
              <a:t>.</a:t>
            </a:r>
          </a:p>
          <a:p>
            <a:pPr lvl="0" algn="just"/>
            <a:endParaRPr lang="fr-FR" sz="1800" dirty="0"/>
          </a:p>
          <a:p>
            <a:pPr algn="l"/>
            <a:endParaRPr lang="fr-FR" sz="1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513946" y="2168452"/>
            <a:ext cx="4516582" cy="223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800" dirty="0" smtClean="0"/>
              <a:t>Grâce au </a:t>
            </a:r>
            <a:r>
              <a:rPr lang="fr-FR" sz="1800" b="1" dirty="0" smtClean="0"/>
              <a:t>Wifi</a:t>
            </a:r>
            <a:r>
              <a:rPr lang="fr-FR" sz="1800" dirty="0" smtClean="0"/>
              <a:t>, nous pouvons utiliser des périphériques tels que imprimantes, Box internet qui sont éloignés les uns des autres et dans un même bâtiment. Ces appareils peuvent communiquer à haut débit. Ces appareils ont besoin d’un routeur wifi pour communiquer entre eux.</a:t>
            </a:r>
          </a:p>
          <a:p>
            <a:pPr algn="l"/>
            <a:endParaRPr lang="fr-FR" sz="1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4423">
            <a:off x="1817800" y="4154890"/>
            <a:ext cx="952050" cy="13961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5000">
            <a:off x="2887283" y="4220499"/>
            <a:ext cx="862571" cy="126494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240" y="4028756"/>
            <a:ext cx="3092847" cy="17162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85" y="4266673"/>
            <a:ext cx="255236" cy="4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308</Words>
  <Application>Microsoft Office PowerPoint</Application>
  <PresentationFormat>Grand écran</PresentationFormat>
  <Paragraphs>23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Tema de Office</vt:lpstr>
      <vt:lpstr>La communication sans fil : WIFI et Bluetooth</vt:lpstr>
      <vt:lpstr>Grâce au WIFI, nous pouvons imprimer sur notre imprimante, nous connecter au routeur modem la BOX pour aller sur internet. </vt:lpstr>
      <vt:lpstr>Grâce au Bluetooth, les appareils informatiques communiquent directement entre eux lorsqu’ils sont près l’un de l’autre à environ quelques mètres.  </vt:lpstr>
      <vt:lpstr>Quelques exemples </vt:lpstr>
      <vt:lpstr>Ce qu’il faut retenir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title</dc:title>
  <dc:creator>ggonzalez</dc:creator>
  <cp:lastModifiedBy>gvdo</cp:lastModifiedBy>
  <cp:revision>36</cp:revision>
  <dcterms:created xsi:type="dcterms:W3CDTF">2021-03-14T15:09:50Z</dcterms:created>
  <dcterms:modified xsi:type="dcterms:W3CDTF">2021-04-29T10:09:35Z</dcterms:modified>
</cp:coreProperties>
</file>